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0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8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5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2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1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7B5-3614-C944-88B2-61678BBEA6E5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E1B6-2EC3-344D-95F8-653808C0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8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3mileradius.com/resources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33mileradius.com/blo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84" y="239872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Acquirly</a:t>
            </a:r>
            <a:r>
              <a:rPr lang="en-US" dirty="0" smtClean="0"/>
              <a:t> Review Generation </a:t>
            </a:r>
            <a:br>
              <a:rPr lang="en-US" dirty="0" smtClean="0"/>
            </a:br>
            <a:r>
              <a:rPr lang="en-US" dirty="0" smtClean="0"/>
              <a:t>Setup </a:t>
            </a:r>
            <a:r>
              <a:rPr lang="en-US" dirty="0" smtClean="0"/>
              <a:t>and </a:t>
            </a: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8" name="Picture 7" descr="hero-iphone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96" y="3204308"/>
            <a:ext cx="2511058" cy="3653692"/>
          </a:xfrm>
          <a:prstGeom prst="rect">
            <a:avLst/>
          </a:prstGeom>
        </p:spPr>
      </p:pic>
      <p:pic>
        <p:nvPicPr>
          <p:cNvPr id="3" name="Picture 2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6" y="340659"/>
            <a:ext cx="4239768" cy="180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0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 check out our blog at  </a:t>
            </a:r>
            <a:r>
              <a:rPr lang="en-US" dirty="0" smtClean="0">
                <a:hlinkClick r:id="rId2"/>
              </a:rPr>
              <a:t>http://www.33mileradius.com/blog/</a:t>
            </a:r>
            <a:endParaRPr lang="en-US" dirty="0" smtClean="0"/>
          </a:p>
          <a:p>
            <a:r>
              <a:rPr lang="en-US" dirty="0" smtClean="0"/>
              <a:t>And our resources page at </a:t>
            </a:r>
            <a:r>
              <a:rPr lang="en-US" dirty="0" smtClean="0">
                <a:hlinkClick r:id="rId3"/>
              </a:rPr>
              <a:t>http://www.33mileradius.com/resources/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cquirly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4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Acquirly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18" y="1600200"/>
            <a:ext cx="5662706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Acquirly</a:t>
            </a:r>
            <a:r>
              <a:rPr lang="en-US" dirty="0" smtClean="0"/>
              <a:t> </a:t>
            </a:r>
            <a:r>
              <a:rPr lang="en-US" dirty="0" smtClean="0"/>
              <a:t>is a mobile application that allows companies to get more reviews on online sites such as: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Yelp</a:t>
            </a:r>
          </a:p>
          <a:p>
            <a:pPr lvl="1"/>
            <a:r>
              <a:rPr lang="en-US" dirty="0" err="1" smtClean="0"/>
              <a:t>Angies</a:t>
            </a:r>
            <a:r>
              <a:rPr lang="en-US" dirty="0" smtClean="0"/>
              <a:t> List</a:t>
            </a:r>
          </a:p>
        </p:txBody>
      </p:sp>
      <p:pic>
        <p:nvPicPr>
          <p:cNvPr id="4" name="Picture 3" descr="Simulator-Screen-Shot-Jun-24-2016-8.01.11-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505" y="1911779"/>
            <a:ext cx="2779776" cy="49462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6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Reviews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Reviews are now critical to get customers from the web</a:t>
            </a:r>
          </a:p>
          <a:p>
            <a:r>
              <a:rPr lang="en-US" dirty="0" smtClean="0"/>
              <a:t>Great reviews increase the chance that someone will call or buy</a:t>
            </a:r>
          </a:p>
          <a:p>
            <a:r>
              <a:rPr lang="en-US" dirty="0" smtClean="0"/>
              <a:t>Reviews are a positive signal to search engines that your company should be shown higher in the search results</a:t>
            </a:r>
            <a:endParaRPr lang="en-US" dirty="0"/>
          </a:p>
        </p:txBody>
      </p:sp>
      <p:pic>
        <p:nvPicPr>
          <p:cNvPr id="7" name="Picture 6" descr="Acquirly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2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9741" cy="4667624"/>
          </a:xfrm>
        </p:spPr>
        <p:txBody>
          <a:bodyPr>
            <a:normAutofit/>
          </a:bodyPr>
          <a:lstStyle/>
          <a:p>
            <a:r>
              <a:rPr lang="en-US" dirty="0" smtClean="0"/>
              <a:t>At the end of each job every customer will receive a link via email and text message. This link takes them to a page asking how the service was.</a:t>
            </a:r>
          </a:p>
          <a:p>
            <a:r>
              <a:rPr lang="en-US" dirty="0" smtClean="0"/>
              <a:t>If bad the client will leave a thumbs down and be asked why the service was subpar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024" y="1913704"/>
            <a:ext cx="2779776" cy="4944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9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33682" cy="4630271"/>
          </a:xfrm>
        </p:spPr>
        <p:txBody>
          <a:bodyPr/>
          <a:lstStyle/>
          <a:p>
            <a:r>
              <a:rPr lang="en-US" dirty="0" smtClean="0"/>
              <a:t>If the service was good the client will leave a thumbs up and be taken a to a page to then leave a review online</a:t>
            </a:r>
          </a:p>
          <a:p>
            <a:endParaRPr lang="en-US" dirty="0" smtClean="0"/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330" y="1912471"/>
            <a:ext cx="2780470" cy="49455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9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use the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66015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Getting a review takes 4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job ask the customer if they will leave you a review.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so, open the </a:t>
            </a:r>
            <a:r>
              <a:rPr lang="en-US" dirty="0" err="1" smtClean="0"/>
              <a:t>Acquirly</a:t>
            </a:r>
            <a:r>
              <a:rPr lang="en-US" dirty="0" smtClean="0"/>
              <a:t> </a:t>
            </a:r>
            <a:r>
              <a:rPr lang="en-US" dirty="0" smtClean="0"/>
              <a:t>App and press “Request Review”.</a:t>
            </a:r>
          </a:p>
          <a:p>
            <a:endParaRPr lang="en-US" dirty="0"/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856" y="1911096"/>
            <a:ext cx="2781243" cy="49469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8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ask for a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34859" cy="45259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Enter the clients email and phone number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Confirm that the customer received the email and text and let them know if they need any help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26" y="1911096"/>
            <a:ext cx="2781243" cy="49469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cquirly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0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ask for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ask for the review is the most important step in the process</a:t>
            </a:r>
          </a:p>
          <a:p>
            <a:r>
              <a:rPr lang="en-US" dirty="0" smtClean="0"/>
              <a:t>People are more likely to help when they know the “why” behind it.</a:t>
            </a:r>
          </a:p>
          <a:p>
            <a:r>
              <a:rPr lang="en-US" dirty="0" smtClean="0"/>
              <a:t>Explain that it will only take a few minutes and that it will help you and your business grow</a:t>
            </a:r>
          </a:p>
          <a:p>
            <a:endParaRPr lang="en-US" dirty="0"/>
          </a:p>
        </p:txBody>
      </p:sp>
      <p:pic>
        <p:nvPicPr>
          <p:cNvPr id="5" name="Picture 4" descr="Acquirly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7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Here </a:t>
            </a:r>
            <a:r>
              <a:rPr lang="en-US" dirty="0"/>
              <a:t>are a few great ways to ask for a review once the job is completed:</a:t>
            </a:r>
          </a:p>
          <a:p>
            <a:pPr lvl="1"/>
            <a:r>
              <a:rPr lang="en-US" dirty="0" smtClean="0"/>
              <a:t>Finally</a:t>
            </a:r>
            <a:r>
              <a:rPr lang="en-US" dirty="0"/>
              <a:t>, I would like to ask you to leave a review of our service online. Do you have a few moments to write a review?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want to thank you for using our company. One of the ways my boss grades me is through reviews; do you have a minute to leave me a review online? It is very simple, I can walk you through the entire process.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order to make our service better, we appreciate honest feedback. We use a system online to capture this data. If you have a minute, I can walk you through the process.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greatly appreciate you and value your opinion. To improve our services, would you leave us a review?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greatly appreciate you and value your opinion. Would you take a minute to leave us a review?</a:t>
            </a:r>
          </a:p>
        </p:txBody>
      </p:sp>
      <p:pic>
        <p:nvPicPr>
          <p:cNvPr id="5" name="Picture 4" descr="Acquirly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" y="5891660"/>
            <a:ext cx="1974978" cy="8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6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486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Acquirly Review Generation  Setup and Overview</vt:lpstr>
      <vt:lpstr>What Is Acquirly?</vt:lpstr>
      <vt:lpstr>Why Are Reviews Important?</vt:lpstr>
      <vt:lpstr>How it works</vt:lpstr>
      <vt:lpstr>How it works</vt:lpstr>
      <vt:lpstr>How to use the App</vt:lpstr>
      <vt:lpstr>How to ask for a review </vt:lpstr>
      <vt:lpstr>How to ask for a review</vt:lpstr>
      <vt:lpstr>Examples</vt:lpstr>
      <vt:lpstr>More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 Reviews Setup  Overview</dc:title>
  <dc:creator>Drew Johnson</dc:creator>
  <cp:lastModifiedBy>Drew Johnson</cp:lastModifiedBy>
  <cp:revision>10</cp:revision>
  <dcterms:created xsi:type="dcterms:W3CDTF">2016-10-03T16:44:55Z</dcterms:created>
  <dcterms:modified xsi:type="dcterms:W3CDTF">2017-01-30T18:44:40Z</dcterms:modified>
</cp:coreProperties>
</file>